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65A19-C750-4F21-9FF1-8A6F6359F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7E4A16-C316-45D6-AF92-F97972EF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561EB-BDD3-46DB-A2FD-5ACAB12E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FBCAF-8BD5-409C-BC8F-B37F5F9D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F4C61E-31E7-4169-B692-90E35864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9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50364-CFBC-4ACC-A78C-AF3243DA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50B15F-6B13-4A88-BD90-5D5165B7E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E3A656-4335-459A-9866-F3C121DB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865F5-EFE8-4A9B-B910-CAE43BCF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F511C9-962B-494D-8351-B4E5A175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03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BA33B9-AEFF-4102-A754-EB0ABB8D2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B529C-39AE-4BBB-B33B-E354B5FB4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EE16F9-ED8E-4E91-85E4-6715D562C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3DC04-B8FE-4091-9FBF-A4F748FF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E2AA8-E4B8-4BE7-8451-39F23D71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7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02829-12C5-456E-9F12-6862DC01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E8C9A-34BE-46D6-A408-FB0731DC5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377F81-C1ED-42A9-93F4-13E9D4327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23535-E4CE-4302-AEBD-1C1DFB27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B89FCF-2EE8-48E2-AA79-1FC899A3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48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EE35F-4138-43BB-833B-CE8A6158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79EF7-D071-404B-AEF0-E9C48C3AD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8E104-9353-4065-A44B-9A15F1C6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F400C-6D6F-4003-B999-0784B4B6A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52CC8-C993-444D-B495-42A57F3D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4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5845C-501D-4170-9195-8E42E0DC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3C0C3-ED46-47F8-B108-B06BAB08E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9051ED-033C-48A9-8B64-68DBCCCB0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7FF82-D5C3-435E-9513-A67E9F67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C11BD7-6584-4D1C-9DDA-205A53B1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C6FFC4-0B74-452C-A764-C763AB2A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2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61D73-4FC4-441C-AC99-7B930E2A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CD16C2-0D5D-4F02-B3BF-516AB7B1F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ADD7B9-8833-4D99-B599-3A441748F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BFB10F-FDE6-417E-B4D5-2B919C9EC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6C4615-CF78-4ADA-AD8F-DE8703426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FC8636-4AED-4B4A-B086-7986C817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D25B06-D14C-4F41-A91E-E2194B50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1CCD60-4CD0-4E4E-B1C8-CA94D24D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5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813E5-A4FA-4FFE-A20A-0AC30183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219644-12E6-43F9-B2EA-D048561B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F5588E-7638-428E-936B-AB95D515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EBC805-6823-49EE-939F-11726A61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52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2A307C-FDA3-450C-8DE5-BCD7A2DA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9B3D81-E587-4455-B46D-D4587467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7B830A-EDCD-46B2-A0BA-C4823FEC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8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964D2-275C-42BD-8A4C-1D69547D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99BBB2-3DB7-492B-9CD4-CF223F7A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12D71A-55EF-4F59-B4D6-C144E6DC9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C0A0B-7F25-41E6-8154-762ACFA3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F1AAB-69FB-4312-8C05-03B6A1DF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45935-5EC6-4063-B909-F5D3939F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34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A972D-E6EB-4654-A027-637D20BE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A8AEDC-1A59-444A-AB9C-4830F371B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EFE226-7D51-4AFE-8573-51484FD8B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7C4B70-AD18-458C-A136-049E6C18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7E99B-51F2-46E6-86E1-C81C0F93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F95BD-794D-4026-ABA8-B97562FD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72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D6675A-5112-4449-BAF1-B2BABFDE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2FE4-C253-483A-8CFE-F23507015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3D2D7-72C7-4B2F-94ED-E11471E34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6D316-74C0-4743-B41C-202E46D51BF9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2B9D6-5988-4095-9443-96F1B999A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42137-5F9A-4282-B601-E39F47454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2E4E2-7DF5-4CB7-90ED-3B21DEE66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5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1D8A6023-32EB-4CA5-B0AC-89978F1CA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6288" y="786707"/>
            <a:ext cx="6059424" cy="545236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9383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BF7A09-1DF3-42E2-8A5D-28C5F28BE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8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6DA70C-7269-4044-9A73-849A90F99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3F374D-A9FB-447E-8187-B49441AF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DBEF8F-8088-4B30-8E76-138BC3D9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0" y="434821"/>
            <a:ext cx="10687599" cy="598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2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7CCBC3-29EC-45AB-9DB4-B34575DE0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4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82928-E320-49C4-87DD-71A351469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9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CDAA4C-CD19-42DF-8344-79ED4C8E0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788173-1DA2-47DE-91FA-6C0DA00C3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6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8A9DCA-F8B3-449D-BBC7-E09ABDA8B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9448F1-9DBB-4416-A925-EF7E1FE90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9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23D599-1628-408B-9C07-DF65D0BA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D56041-798C-4D1E-8BDF-791B68D8C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7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BDBAB-67E2-4AAC-A437-87A2D678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8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2022-03-25T02:15:36Z</dcterms:created>
  <dcterms:modified xsi:type="dcterms:W3CDTF">2022-03-25T02:16:31Z</dcterms:modified>
</cp:coreProperties>
</file>